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jpe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6" r:id="rId3"/>
    <p:sldId id="267" r:id="rId4"/>
    <p:sldId id="268" r:id="rId5"/>
    <p:sldId id="259" r:id="rId6"/>
    <p:sldId id="260" r:id="rId7"/>
    <p:sldId id="264" r:id="rId8"/>
    <p:sldId id="263" r:id="rId9"/>
    <p:sldId id="265" r:id="rId10"/>
    <p:sldId id="269" r:id="rId11"/>
    <p:sldId id="270" r:id="rId12"/>
    <p:sldId id="271" r:id="rId13"/>
    <p:sldId id="273" r:id="rId14"/>
    <p:sldId id="274" r:id="rId15"/>
    <p:sldId id="275" r:id="rId16"/>
    <p:sldId id="276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4DF"/>
    <a:srgbClr val="E8C9CE"/>
    <a:srgbClr val="B7B9CA"/>
    <a:srgbClr val="D6DBF1"/>
    <a:srgbClr val="0C161F"/>
    <a:srgbClr val="969CA3"/>
    <a:srgbClr val="D60220"/>
    <a:srgbClr val="8A0822"/>
    <a:srgbClr val="A1464E"/>
    <a:srgbClr val="FBBD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3" Type="http://schemas.openxmlformats.org/officeDocument/2006/relationships/slide" Target="slides/slide2.xml" /><Relationship Id="rId21" Type="http://schemas.openxmlformats.org/officeDocument/2006/relationships/theme" Target="theme/theme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tableStyles" Target="tableStyles.xml" /></Relationships>
</file>

<file path=ppt/media/image1.png>
</file>

<file path=ppt/media/image10.tmp>
</file>

<file path=ppt/media/image11.tmp>
</file>

<file path=ppt/media/image12.tmp>
</file>

<file path=ppt/media/image13.tmp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 /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 /><Relationship Id="rId1" Type="http://schemas.openxmlformats.org/officeDocument/2006/relationships/slideLayout" Target="../slideLayouts/slideLayout7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 /><Relationship Id="rId1" Type="http://schemas.openxmlformats.org/officeDocument/2006/relationships/slideLayout" Target="../slideLayouts/slideLayout7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7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7.xml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nextjs.org/docs" TargetMode="External" /><Relationship Id="rId7" Type="http://schemas.openxmlformats.org/officeDocument/2006/relationships/hyperlink" Target="https://stripe.com/docs/api" TargetMode="External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Relationship Id="rId6" Type="http://schemas.openxmlformats.org/officeDocument/2006/relationships/hyperlink" Target="https://redux-toolkit.js.org/" TargetMode="External" /><Relationship Id="rId5" Type="http://schemas.openxmlformats.org/officeDocument/2006/relationships/hyperlink" Target="https://strapi.io/documentation" TargetMode="External" /><Relationship Id="rId4" Type="http://schemas.openxmlformats.org/officeDocument/2006/relationships/hyperlink" Target="https://tailwindcss.com/docs" TargetMode="Externa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CB99FC-B6BE-9100-C16F-A84244FAF851}"/>
              </a:ext>
            </a:extLst>
          </p:cNvPr>
          <p:cNvSpPr txBox="1"/>
          <p:nvPr/>
        </p:nvSpPr>
        <p:spPr>
          <a:xfrm>
            <a:off x="2719846" y="808024"/>
            <a:ext cx="420662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solidFill>
                  <a:srgbClr val="FFFFFF"/>
                </a:solidFill>
                <a:latin typeface="Arial"/>
              </a:rPr>
              <a:t>SATHYABAMA INSTITUTE OF SCIENCE AND TECHNOLOGY</a:t>
            </a:r>
            <a:r>
              <a:rPr lang="en-US" sz="2200">
                <a:latin typeface="Arial"/>
                <a:cs typeface="Arial"/>
              </a:rPr>
              <a:t>​</a:t>
            </a:r>
            <a:endParaRPr lang="en-US"/>
          </a:p>
        </p:txBody>
      </p:sp>
      <p:pic>
        <p:nvPicPr>
          <p:cNvPr id="8" name="Picture 7" descr="A logo of a university&#10;&#10;AI-generated content may be incorrect.">
            <a:extLst>
              <a:ext uri="{FF2B5EF4-FFF2-40B4-BE49-F238E27FC236}">
                <a16:creationId xmlns:a16="http://schemas.microsoft.com/office/drawing/2014/main" id="{DA406590-C3B8-1DA8-4457-19721C263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261" y="396408"/>
            <a:ext cx="1526802" cy="15828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2F090E-1794-2262-3A74-80E5E64D5E43}"/>
              </a:ext>
            </a:extLst>
          </p:cNvPr>
          <p:cNvSpPr txBox="1"/>
          <p:nvPr/>
        </p:nvSpPr>
        <p:spPr>
          <a:xfrm>
            <a:off x="576263" y="4878762"/>
            <a:ext cx="1828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>
                <a:solidFill>
                  <a:srgbClr val="E7E4DF"/>
                </a:solidFill>
              </a:rPr>
              <a:t>Project Done By:</a:t>
            </a:r>
          </a:p>
          <a:p>
            <a:pPr algn="l"/>
            <a:r>
              <a:rPr lang="en-IN" dirty="0" err="1">
                <a:solidFill>
                  <a:srgbClr val="E7E4DF"/>
                </a:solidFill>
              </a:rPr>
              <a:t>R.Suwasthika</a:t>
            </a:r>
            <a:endParaRPr lang="en-IN" dirty="0">
              <a:solidFill>
                <a:srgbClr val="E7E4DF"/>
              </a:solidFill>
            </a:endParaRPr>
          </a:p>
          <a:p>
            <a:pPr algn="l"/>
            <a:r>
              <a:rPr lang="en-IN" dirty="0">
                <a:solidFill>
                  <a:srgbClr val="E7E4DF"/>
                </a:solidFill>
              </a:rPr>
              <a:t>43120222</a:t>
            </a:r>
          </a:p>
          <a:p>
            <a:pPr algn="l"/>
            <a:r>
              <a:rPr lang="en-IN" dirty="0">
                <a:solidFill>
                  <a:srgbClr val="E7E4DF"/>
                </a:solidFill>
              </a:rPr>
              <a:t>INFORMATION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326183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A6F2C0A-4179-27B4-0476-42E04FFACA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82494" y="860612"/>
            <a:ext cx="11403105" cy="54505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DB704C-602E-29FD-80EB-3D71C1AC0F44}"/>
              </a:ext>
            </a:extLst>
          </p:cNvPr>
          <p:cNvSpPr txBox="1"/>
          <p:nvPr/>
        </p:nvSpPr>
        <p:spPr>
          <a:xfrm>
            <a:off x="3795251" y="216309"/>
            <a:ext cx="47588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latin typeface="Book Antiqua" panose="02040602050305030304" pitchFamily="18" charset="0"/>
              </a:rPr>
              <a:t>OUTPUT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6C6401-9573-775E-FAA7-419087826E28}"/>
              </a:ext>
            </a:extLst>
          </p:cNvPr>
          <p:cNvSpPr txBox="1"/>
          <p:nvPr/>
        </p:nvSpPr>
        <p:spPr>
          <a:xfrm>
            <a:off x="2380755" y="6311153"/>
            <a:ext cx="7000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ook Antiqua" panose="02040602050305030304" pitchFamily="18" charset="0"/>
              </a:rPr>
              <a:t>HOMEPAGE</a:t>
            </a:r>
            <a:endParaRPr lang="en-IN" sz="20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238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5F4749-4B80-484D-6A86-DD8B4AB862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11045" y="387690"/>
            <a:ext cx="10294375" cy="52597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093237-A778-CCDA-7D72-C53451B99821}"/>
              </a:ext>
            </a:extLst>
          </p:cNvPr>
          <p:cNvSpPr txBox="1"/>
          <p:nvPr/>
        </p:nvSpPr>
        <p:spPr>
          <a:xfrm>
            <a:off x="5050116" y="5982447"/>
            <a:ext cx="4046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PRODUCT DETAIL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981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B7EA8F-8860-B231-8F59-71E3211E99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25911" y="335922"/>
            <a:ext cx="10294374" cy="51793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7C1481-B7AF-C979-E3A9-41CEC19D5F1E}"/>
              </a:ext>
            </a:extLst>
          </p:cNvPr>
          <p:cNvSpPr txBox="1"/>
          <p:nvPr/>
        </p:nvSpPr>
        <p:spPr>
          <a:xfrm>
            <a:off x="4947747" y="5817033"/>
            <a:ext cx="5250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Book Antiqua" panose="02040602050305030304" pitchFamily="18" charset="0"/>
              </a:rPr>
              <a:t>SHOPPING CART</a:t>
            </a:r>
          </a:p>
        </p:txBody>
      </p:sp>
    </p:spTree>
    <p:extLst>
      <p:ext uri="{BB962C8B-B14F-4D97-AF65-F5344CB8AC3E}">
        <p14:creationId xmlns:p14="http://schemas.microsoft.com/office/powerpoint/2010/main" val="551394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DF755C-3712-E987-D4BC-43AFED46F3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3509" y="358008"/>
            <a:ext cx="10844981" cy="56173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FF330A-DA26-156B-3517-BE5F59E9382D}"/>
              </a:ext>
            </a:extLst>
          </p:cNvPr>
          <p:cNvSpPr txBox="1"/>
          <p:nvPr/>
        </p:nvSpPr>
        <p:spPr>
          <a:xfrm>
            <a:off x="3357715" y="6233652"/>
            <a:ext cx="5476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ook Antiqua" panose="02040602050305030304" pitchFamily="18" charset="0"/>
              </a:rPr>
              <a:t>STRIPE CHECKOUT PAGE </a:t>
            </a:r>
            <a:endParaRPr lang="en-IN" sz="20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428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616168-2B83-DAAD-7CEE-1BB03EEFBD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81391" y="416388"/>
            <a:ext cx="10029217" cy="50772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39E2CE-EA9C-983B-5535-04FFC0226DC2}"/>
              </a:ext>
            </a:extLst>
          </p:cNvPr>
          <p:cNvSpPr txBox="1"/>
          <p:nvPr/>
        </p:nvSpPr>
        <p:spPr>
          <a:xfrm>
            <a:off x="3293805" y="5919020"/>
            <a:ext cx="66072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Book Antiqua" panose="02040602050305030304" pitchFamily="18" charset="0"/>
              </a:rPr>
              <a:t>SUCCESSFUL PAYMENT CONFIRMATION PAGE</a:t>
            </a:r>
            <a:endParaRPr lang="en-IN" sz="20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985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73AAB6-A349-846A-9710-4602091C2159}"/>
              </a:ext>
            </a:extLst>
          </p:cNvPr>
          <p:cNvSpPr txBox="1"/>
          <p:nvPr/>
        </p:nvSpPr>
        <p:spPr>
          <a:xfrm>
            <a:off x="776748" y="688258"/>
            <a:ext cx="10205884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RESULT</a:t>
            </a:r>
          </a:p>
          <a:p>
            <a:pPr algn="ctr"/>
            <a:endParaRPr lang="en-US" sz="22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A fully functional Nike shoe e-commerce website was successfully developed.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The site provides a smooth user experience with responsive design using Tailwind CSS.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Next.js 13 improved website speed, SEO performance, and server-side rendering.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CMS enabled easy product and content management for admins.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Redux ensured stable cart operations and real-time updates.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Stripe integration allowed secure and efficient online payments.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Cloudinary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optimized images, enhancing loading speed and visual quality.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Render deployment made the project scalable and accessible online.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4768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3527E8-A951-C354-DB78-D13E344F13C7}"/>
              </a:ext>
            </a:extLst>
          </p:cNvPr>
          <p:cNvSpPr txBox="1"/>
          <p:nvPr/>
        </p:nvSpPr>
        <p:spPr>
          <a:xfrm>
            <a:off x="1007806" y="707923"/>
            <a:ext cx="1017638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CONCLUSION</a:t>
            </a:r>
          </a:p>
          <a:p>
            <a:pPr algn="ctr"/>
            <a:endParaRPr lang="en-US" sz="2200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The project successfully developed a modern Nike shoe e-commerce platform using Next.js 13 and </a:t>
            </a:r>
            <a:r>
              <a:rPr lang="en-US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CMS.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It achieved fast performance, secure payments, and mobile-first responsiveness.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Redux simplified cart management and improved user interactivity.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Stripe ensured a reliable and secure checkout process.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Cloudinary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enhanced website efficiency with optimized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Render provided seamless cloud deployment for both frontend and backend.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Overall, the system delivers a scalable, efficient, and user-friendly shopping experience.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9640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285E52-251A-877B-5B76-DC9916F09951}"/>
              </a:ext>
            </a:extLst>
          </p:cNvPr>
          <p:cNvSpPr txBox="1"/>
          <p:nvPr/>
        </p:nvSpPr>
        <p:spPr>
          <a:xfrm>
            <a:off x="1347019" y="1043731"/>
            <a:ext cx="8986684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REFERENCES</a:t>
            </a:r>
          </a:p>
          <a:p>
            <a:pPr algn="ctr"/>
            <a:endParaRPr lang="en-IN" sz="22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Next.js Team. (2024). </a:t>
            </a:r>
            <a:r>
              <a:rPr lang="en-IN" sz="2200" b="1" i="1" dirty="0">
                <a:solidFill>
                  <a:schemeClr val="bg1"/>
                </a:solidFill>
                <a:latin typeface="Book Antiqua" panose="02040602050305030304" pitchFamily="18" charset="0"/>
              </a:rPr>
              <a:t>Next.js – The React framework for production.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  <a:r>
              <a:rPr lang="en-IN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Vercel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. 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https://nextjs.org/docs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Tailwind Labs Inc. (2024). </a:t>
            </a:r>
            <a:r>
              <a:rPr lang="en-IN" sz="2200" b="1" i="1" dirty="0">
                <a:solidFill>
                  <a:schemeClr val="bg1"/>
                </a:solidFill>
                <a:latin typeface="Book Antiqua" panose="02040602050305030304" pitchFamily="18" charset="0"/>
              </a:rPr>
              <a:t>Tailwind CSS – Rapidly build modern websites without ever leaving your HTML.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https://tailwindcss.com/docs</a:t>
            </a:r>
            <a:endParaRPr lang="en-IN" sz="22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Solutions. (2024). </a:t>
            </a:r>
            <a:r>
              <a:rPr lang="en-IN" sz="2200" b="1" i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IN" sz="2200" b="1" i="1" dirty="0">
                <a:solidFill>
                  <a:schemeClr val="bg1"/>
                </a:solidFill>
                <a:latin typeface="Book Antiqua" panose="02040602050305030304" pitchFamily="18" charset="0"/>
              </a:rPr>
              <a:t> – The leading open-source headless CMS.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https://strapi.io/documentation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Redux Team. (2024). </a:t>
            </a:r>
            <a:r>
              <a:rPr lang="en-IN" sz="2200" b="1" i="1" dirty="0">
                <a:solidFill>
                  <a:schemeClr val="bg1"/>
                </a:solidFill>
                <a:latin typeface="Book Antiqua" panose="02040602050305030304" pitchFamily="18" charset="0"/>
              </a:rPr>
              <a:t>Redux Toolkit – Efficient Redux development for modern apps.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https://redux-toolkit.js.org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Stripe Inc. (2024). </a:t>
            </a:r>
            <a:r>
              <a:rPr lang="en-IN" sz="2200" b="1" i="1" dirty="0">
                <a:solidFill>
                  <a:schemeClr val="bg1"/>
                </a:solidFill>
                <a:latin typeface="Book Antiqua" panose="02040602050305030304" pitchFamily="18" charset="0"/>
              </a:rPr>
              <a:t>Stripe API – Online payments, built for developers.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https://stripe.com/docs/api</a:t>
            </a:r>
            <a:endParaRPr lang="en-IN" sz="22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9727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310A98-B7C5-1C2F-F645-5B3AB96609F7}"/>
              </a:ext>
            </a:extLst>
          </p:cNvPr>
          <p:cNvSpPr txBox="1"/>
          <p:nvPr/>
        </p:nvSpPr>
        <p:spPr>
          <a:xfrm>
            <a:off x="688258" y="727587"/>
            <a:ext cx="10441858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PROBLEM </a:t>
            </a:r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STATEMENT </a:t>
            </a:r>
            <a:endParaRPr lang="en-US" sz="22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algn="ctr"/>
            <a:endParaRPr lang="en-US" sz="22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Developing a fast, secure, and responsive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Nike shoe e-commerce website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is challenging due to complex data and user needs.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Managing multiple products, images, and details manually leads to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time-consuming updates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and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inconsistent content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Traditional web apps face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slow loading speeds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and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poor SEO performance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Lack of responsive design affects user experience across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mobile and desktop devices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Without proper state management,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cart and order updates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become unreliable.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Handling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secure payments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is difficult without a trusted gateway.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Large product images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reduce website performance and increase load times.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Deploying and maintaining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frontend, backend, and database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separately is complex.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91830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F4463A-3E73-A529-712A-7A9CD9F4BEC8}"/>
              </a:ext>
            </a:extLst>
          </p:cNvPr>
          <p:cNvSpPr txBox="1"/>
          <p:nvPr/>
        </p:nvSpPr>
        <p:spPr>
          <a:xfrm>
            <a:off x="816077" y="658761"/>
            <a:ext cx="1044185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OBJECTIVES</a:t>
            </a:r>
            <a:endParaRPr lang="en-US" sz="22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algn="ctr"/>
            <a:endParaRPr lang="en-US" sz="22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To design and develop a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modern Nike shoe e-commerce website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with an attractive and responsive interface.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To implement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Next.js 13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for high performance, fast loading, and SEO-friendly pages.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To use </a:t>
            </a:r>
            <a:r>
              <a:rPr lang="en-US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Headless CMS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for efficient product and content management.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To apply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Tailwind CSS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for quick, mobile-first, and consistent UI design.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To manage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cart operations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like add, update, and delete using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Redux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for predictable state handling.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To integrate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Stripe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for secure and seamless online payment processing.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To use </a:t>
            </a:r>
            <a:r>
              <a:rPr lang="en-US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Cloudinary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for optimized product image storage and faster media delivery.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To deploy both frontend and backend on Render for easy cloud hosting and maintenance.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6611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C76EEB-58A7-5E7D-042F-D08DE1F539BF}"/>
              </a:ext>
            </a:extLst>
          </p:cNvPr>
          <p:cNvSpPr txBox="1"/>
          <p:nvPr/>
        </p:nvSpPr>
        <p:spPr>
          <a:xfrm>
            <a:off x="589935" y="983226"/>
            <a:ext cx="1049102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SCOPE OF THE PROJECT</a:t>
            </a:r>
          </a:p>
          <a:p>
            <a:pPr algn="ctr"/>
            <a:endParaRPr lang="en-US" sz="22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To develop a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responsive Nike shoe e-commerce website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with a modern user interface.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Covers 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product listing, cart, and secure checkout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Next.js 13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used for fast loading and SEO optimization.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 CMS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manages product data and content easily.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Tailwind CSS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ensures quick and mobile-first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Redux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maintains reliable cart state management.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Stripe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enables secure online payments.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Cloudinary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optimizes product images.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Render</a:t>
            </a:r>
            <a:r>
              <a:rPr lang="en-US" sz="2200" dirty="0">
                <a:solidFill>
                  <a:schemeClr val="bg1"/>
                </a:solidFill>
                <a:latin typeface="Book Antiqua" panose="02040602050305030304" pitchFamily="18" charset="0"/>
              </a:rPr>
              <a:t> hosts both frontend and backend on the cloud.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6758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008771-0D9E-08A8-69AC-D50AC3903351}"/>
              </a:ext>
            </a:extLst>
          </p:cNvPr>
          <p:cNvSpPr/>
          <p:nvPr/>
        </p:nvSpPr>
        <p:spPr>
          <a:xfrm>
            <a:off x="-2845" y="-100"/>
            <a:ext cx="5509532" cy="6867679"/>
          </a:xfrm>
          <a:prstGeom prst="rect">
            <a:avLst/>
          </a:prstGeom>
          <a:solidFill>
            <a:srgbClr val="0C161F">
              <a:alpha val="83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2400" b="1" dirty="0">
                <a:solidFill>
                  <a:schemeClr val="bg1"/>
                </a:solidFill>
                <a:latin typeface="Book Antiqua" panose="02040602050305030304" pitchFamily="18" charset="0"/>
              </a:rPr>
              <a:t>ABSTRACT</a:t>
            </a:r>
          </a:p>
          <a:p>
            <a:endParaRPr lang="en-IN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Developed an </a:t>
            </a:r>
            <a:r>
              <a:rPr lang="en-IN" b="1" dirty="0">
                <a:solidFill>
                  <a:schemeClr val="bg1"/>
                </a:solidFill>
                <a:latin typeface="Book Antiqua" panose="02040602050305030304" pitchFamily="18" charset="0"/>
              </a:rPr>
              <a:t>E-commerce platform</a:t>
            </a: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 for Nike Shoes.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  <a:latin typeface="Book Antiqua" panose="02040602050305030304" pitchFamily="18" charset="0"/>
              </a:rPr>
              <a:t>Next.js 13</a:t>
            </a: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 powers frontend with SSR, SSG, and dynamic routing.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  <a:latin typeface="Book Antiqua" panose="02040602050305030304" pitchFamily="18" charset="0"/>
              </a:rPr>
              <a:t>Tailwind CSS</a:t>
            </a: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 ensures rapid UI design with mobile-first responsiveness.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IN" b="1" dirty="0">
                <a:solidFill>
                  <a:schemeClr val="bg1"/>
                </a:solidFill>
                <a:latin typeface="Book Antiqua" panose="02040602050305030304" pitchFamily="18" charset="0"/>
              </a:rPr>
              <a:t> CMS</a:t>
            </a: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 manages product </a:t>
            </a:r>
            <a:r>
              <a:rPr lang="en-IN" dirty="0" err="1">
                <a:solidFill>
                  <a:schemeClr val="bg1"/>
                </a:solidFill>
                <a:latin typeface="Book Antiqua" panose="02040602050305030304" pitchFamily="18" charset="0"/>
              </a:rPr>
              <a:t>catalog</a:t>
            </a: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, images (stored in </a:t>
            </a:r>
            <a:r>
              <a:rPr lang="en-IN" b="1" dirty="0">
                <a:solidFill>
                  <a:schemeClr val="bg1"/>
                </a:solidFill>
                <a:latin typeface="Book Antiqua" panose="02040602050305030304" pitchFamily="18" charset="0"/>
              </a:rPr>
              <a:t>Cloudinary</a:t>
            </a: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), categories &amp; pricing.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  <a:latin typeface="Book Antiqua" panose="02040602050305030304" pitchFamily="18" charset="0"/>
              </a:rPr>
              <a:t>Redux</a:t>
            </a: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 enables complete cart functionality (add, update, delete).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Application is deployed with </a:t>
            </a:r>
            <a:r>
              <a:rPr lang="en-IN" b="1" dirty="0">
                <a:solidFill>
                  <a:schemeClr val="bg1"/>
                </a:solidFill>
                <a:latin typeface="Book Antiqua" panose="02040602050305030304" pitchFamily="18" charset="0"/>
              </a:rPr>
              <a:t>frontend and backend integration</a:t>
            </a:r>
            <a:r>
              <a:rPr lang="en-IN" dirty="0">
                <a:solidFill>
                  <a:schemeClr val="bg1"/>
                </a:solidFill>
                <a:latin typeface="Book Antiqua" panose="0204060205030503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9092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A95F6E-18C4-9099-05B4-6776D277C756}"/>
              </a:ext>
            </a:extLst>
          </p:cNvPr>
          <p:cNvSpPr txBox="1"/>
          <p:nvPr/>
        </p:nvSpPr>
        <p:spPr>
          <a:xfrm>
            <a:off x="663191" y="582804"/>
            <a:ext cx="10832123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 INTRODUCTION</a:t>
            </a:r>
          </a:p>
          <a:p>
            <a:endParaRPr lang="en-IN" sz="2000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The e-commerce industry demands </a:t>
            </a: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high performance &amp; responsive applications</a:t>
            </a: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.</a:t>
            </a:r>
          </a:p>
          <a:p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Problems in existing systems: slow loading, complex backend, poor scalability.</a:t>
            </a:r>
          </a:p>
          <a:p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Proposed Solution:</a:t>
            </a: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Nike Shoe Website using</a:t>
            </a:r>
          </a:p>
          <a:p>
            <a:endParaRPr lang="en-IN" sz="2000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Next.js 13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is a React-based framework for building fast, SEO-friendly, and scalable web applications.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It introduces </a:t>
            </a: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App Router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Server Components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, and </a:t>
            </a: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enhanced data fetching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Tailwind CSS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enables utility-first, mobile-responsive UI development.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serves as the backend CMS, managing content and APIs.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Redux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manages application state, ensuring predictable updates.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The integration of these tools provides a complete full-stack development ecosystem.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Stripe: Enables secure checkout and payments.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Book Antiqua" panose="02040602050305030304" pitchFamily="18" charset="0"/>
              </a:rPr>
              <a:t>Cloudinary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: Optimizes product images.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Render: Cloud hosting for both frontend &amp; backend.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2565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4036BE-E4AB-E80D-06EE-FEDCA6FEC6CE}"/>
              </a:ext>
            </a:extLst>
          </p:cNvPr>
          <p:cNvSpPr txBox="1"/>
          <p:nvPr/>
        </p:nvSpPr>
        <p:spPr>
          <a:xfrm>
            <a:off x="619431" y="328844"/>
            <a:ext cx="107171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latin typeface="Book Antiqua" panose="02040602050305030304" pitchFamily="18" charset="0"/>
              </a:rPr>
              <a:t>ARCHITECTURE OF THE PROPOSED SYSTEM</a:t>
            </a:r>
            <a:endParaRPr lang="en-IN" sz="2200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C4AF84-8036-8CA8-EE54-C6972ED35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13" y="926879"/>
            <a:ext cx="10294374" cy="546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641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C95C7AA-48A0-C1D3-7D3F-45D7D0CAE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552" y="3243056"/>
            <a:ext cx="182896" cy="3718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28B664-AC23-4E5E-6393-EF20555C63E1}"/>
              </a:ext>
            </a:extLst>
          </p:cNvPr>
          <p:cNvSpPr txBox="1"/>
          <p:nvPr/>
        </p:nvSpPr>
        <p:spPr>
          <a:xfrm>
            <a:off x="678426" y="668594"/>
            <a:ext cx="10874477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METHODOLOGY </a:t>
            </a:r>
          </a:p>
          <a:p>
            <a:pPr algn="ctr"/>
            <a:endParaRPr lang="en-US" sz="20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Requirement Analysis:</a:t>
            </a:r>
            <a:b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Identified key features such as product catalog, cart, payment, and image management.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Design Phase:</a:t>
            </a:r>
            <a:b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Created responsive UI layout using </a:t>
            </a: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Tailwind CSS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and user flow diagrams.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Frontend Development:</a:t>
            </a:r>
            <a:b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Built using </a:t>
            </a: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Next.js 13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for fast rendering (SSR/SSG) and smooth navigation.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Backend Development:</a:t>
            </a:r>
            <a:b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Configured </a:t>
            </a:r>
            <a:r>
              <a:rPr lang="en-US" sz="20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 CMS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for managing product data and API creation.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State Management:</a:t>
            </a:r>
            <a:b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Implemented </a:t>
            </a: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Redux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for cart operations (add, update, delete).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Payment Integration:</a:t>
            </a:r>
            <a:b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Integrated </a:t>
            </a: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Stripe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API for secure and easy checkout.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Image Management:</a:t>
            </a:r>
            <a:b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Used </a:t>
            </a:r>
            <a:r>
              <a:rPr lang="en-US" sz="2000" dirty="0" err="1">
                <a:solidFill>
                  <a:schemeClr val="bg1"/>
                </a:solidFill>
                <a:latin typeface="Book Antiqua" panose="02040602050305030304" pitchFamily="18" charset="0"/>
              </a:rPr>
              <a:t>Cloudinary</a:t>
            </a:r>
            <a:r>
              <a:rPr lang="en-US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for optimized and fast-loading product images.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404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1D5AF9-25C2-D171-7D9F-98C0494048A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161F">
              <a:alpha val="74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BB614A-2B47-9EA0-7B38-F0ADE2173C11}"/>
              </a:ext>
            </a:extLst>
          </p:cNvPr>
          <p:cNvSpPr txBox="1"/>
          <p:nvPr/>
        </p:nvSpPr>
        <p:spPr>
          <a:xfrm>
            <a:off x="707923" y="580103"/>
            <a:ext cx="9763432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MODULE EXPLANATIONS </a:t>
            </a:r>
          </a:p>
          <a:p>
            <a:pPr algn="ctr"/>
            <a:endParaRPr lang="en-IN" sz="2000" b="1" dirty="0">
              <a:solidFill>
                <a:schemeClr val="bg1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User Interface Module:</a:t>
            </a:r>
            <a:b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Developed using </a:t>
            </a: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Next.js 13</a:t>
            </a: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and </a:t>
            </a: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Tailwind CSS</a:t>
            </a: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for fast, responsive, and SEO-friendly design.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Content Management Module:</a:t>
            </a:r>
            <a:b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IN" sz="20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Strapi</a:t>
            </a: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 CMS</a:t>
            </a: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used to manage Nike shoe data, categories, and descriptions easily.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State Management Module:</a:t>
            </a:r>
            <a:b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Redux</a:t>
            </a: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handles cart operations like add, update, and delete for smooth user experience.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Payment Module:</a:t>
            </a:r>
            <a:b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Integrated </a:t>
            </a: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Stripe</a:t>
            </a: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for secure and seamless online payment and order confirmation.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Image Optimization Module:</a:t>
            </a:r>
            <a:b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IN" sz="2000" b="1" dirty="0" err="1">
                <a:solidFill>
                  <a:schemeClr val="bg1"/>
                </a:solidFill>
                <a:latin typeface="Book Antiqua" panose="02040602050305030304" pitchFamily="18" charset="0"/>
              </a:rPr>
              <a:t>Cloudinary</a:t>
            </a: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stores and optimizes product images for faster page loading.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Deployment Module:</a:t>
            </a:r>
            <a:b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</a:br>
            <a:r>
              <a:rPr lang="en-IN" sz="2000" b="1" dirty="0">
                <a:solidFill>
                  <a:schemeClr val="bg1"/>
                </a:solidFill>
                <a:latin typeface="Book Antiqua" panose="02040602050305030304" pitchFamily="18" charset="0"/>
              </a:rPr>
              <a:t>Render</a:t>
            </a:r>
            <a:r>
              <a:rPr lang="en-IN" sz="2000" dirty="0">
                <a:solidFill>
                  <a:schemeClr val="bg1"/>
                </a:solidFill>
                <a:latin typeface="Book Antiqua" panose="02040602050305030304" pitchFamily="18" charset="0"/>
              </a:rPr>
              <a:t> hosts both frontend and backend, providing reliable cloud deployment and scalability</a:t>
            </a:r>
            <a:r>
              <a:rPr lang="en-IN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8117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314</TotalTime>
  <Words>1129</Words>
  <Application>Microsoft Office PowerPoint</Application>
  <PresentationFormat>Widescreen</PresentationFormat>
  <Paragraphs>117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dhinakaran S</dc:creator>
  <cp:lastModifiedBy>r suwasthika</cp:lastModifiedBy>
  <cp:revision>8</cp:revision>
  <dcterms:created xsi:type="dcterms:W3CDTF">2025-08-25T04:11:38Z</dcterms:created>
  <dcterms:modified xsi:type="dcterms:W3CDTF">2025-10-28T18:28:07Z</dcterms:modified>
</cp:coreProperties>
</file>

<file path=docProps/thumbnail.jpeg>
</file>